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525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0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0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7116ecfc_0_39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07116ec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7116ecfc_0_45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7116ec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07116ecfc_0_51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07116ecf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7116ecfc_0_57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7116ecf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7116ecfc_0_63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7116ec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7116ecfc_0_69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7116ecf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4dee3687_6_0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4dee368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7116ecfc_0_81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7116ecf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07116ecfc_0_3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07116ec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7116ecfc_0_9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7116ec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616946bb_0_0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616946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616946bb_0_6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616946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7116ecfc_0_15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07116ec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7116ecfc_0_21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7116ec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7116ecfc_0_27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7116ec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7116ecfc_0_33:notes"/>
          <p:cNvSpPr/>
          <p:nvPr>
            <p:ph idx="2" type="sldImg"/>
          </p:nvPr>
        </p:nvSpPr>
        <p:spPr>
          <a:xfrm>
            <a:off x="1048059" y="685800"/>
            <a:ext cx="4762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7116ec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24696" y="992767"/>
            <a:ext cx="88755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24688" y="3778833"/>
            <a:ext cx="8875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24688" y="1474833"/>
            <a:ext cx="88755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24688" y="4202967"/>
            <a:ext cx="88755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24688" y="2867800"/>
            <a:ext cx="88755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24688" y="1536633"/>
            <a:ext cx="4166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033750" y="1536633"/>
            <a:ext cx="4166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24688" y="740800"/>
            <a:ext cx="2925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24688" y="1852800"/>
            <a:ext cx="2925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10677" y="600200"/>
            <a:ext cx="66330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762500" y="-167"/>
            <a:ext cx="4762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76563" y="1644233"/>
            <a:ext cx="42138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76563" y="3737433"/>
            <a:ext cx="42138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145313" y="965433"/>
            <a:ext cx="39969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24688" y="5640767"/>
            <a:ext cx="62487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25477" y="6217622"/>
            <a:ext cx="571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https://www.englishdom.com" TargetMode="External"/><Relationship Id="rId5" Type="http://schemas.openxmlformats.org/officeDocument/2006/relationships/hyperlink" Target="https://netology.r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://bit.ly/2stlAF8" TargetMode="External"/><Relationship Id="rId9" Type="http://schemas.openxmlformats.org/officeDocument/2006/relationships/hyperlink" Target="https://youtu.be/jglLkX3sCsc?t=40" TargetMode="External"/><Relationship Id="rId5" Type="http://schemas.openxmlformats.org/officeDocument/2006/relationships/hyperlink" Target="https://www.englishdom.com/skills/glossary/anglijskij-dlya-it/" TargetMode="External"/><Relationship Id="rId6" Type="http://schemas.openxmlformats.org/officeDocument/2006/relationships/hyperlink" Target="http://bit.ly/37Irwu5" TargetMode="External"/><Relationship Id="rId7" Type="http://schemas.openxmlformats.org/officeDocument/2006/relationships/hyperlink" Target="https://www.programmingforbeginnersbook.com/blog/expand_your_programming_vocabulary/" TargetMode="External"/><Relationship Id="rId8" Type="http://schemas.openxmlformats.org/officeDocument/2006/relationships/hyperlink" Target="http://bit.ly/2rFrq6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apps.apple.com/us/app/id1282915927" TargetMode="External"/><Relationship Id="rId5" Type="http://schemas.openxmlformats.org/officeDocument/2006/relationships/hyperlink" Target="https://play.google.com/store/apps/details?id=com.englishdom.smartword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s://www.englishdom.com/prices/skillbox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www.englishdom.com" TargetMode="External"/><Relationship Id="rId5" Type="http://schemas.openxmlformats.org/officeDocument/2006/relationships/hyperlink" Target="https://netology.r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4696" y="992767"/>
            <a:ext cx="88755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4688" y="3778833"/>
            <a:ext cx="8875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>
            <a:hlinkClick r:id="rId4"/>
          </p:cNvPr>
          <p:cNvSpPr/>
          <p:nvPr/>
        </p:nvSpPr>
        <p:spPr>
          <a:xfrm>
            <a:off x="3640675" y="874900"/>
            <a:ext cx="2267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 r:id="rId5"/>
          </p:cNvPr>
          <p:cNvSpPr/>
          <p:nvPr/>
        </p:nvSpPr>
        <p:spPr>
          <a:xfrm>
            <a:off x="602075" y="874900"/>
            <a:ext cx="2737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>
            <a:hlinkClick r:id="rId4"/>
          </p:cNvPr>
          <p:cNvSpPr/>
          <p:nvPr/>
        </p:nvSpPr>
        <p:spPr>
          <a:xfrm>
            <a:off x="583250" y="2596450"/>
            <a:ext cx="25683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>
            <a:hlinkClick r:id="rId5"/>
          </p:cNvPr>
          <p:cNvSpPr/>
          <p:nvPr/>
        </p:nvSpPr>
        <p:spPr>
          <a:xfrm>
            <a:off x="2568225" y="3038600"/>
            <a:ext cx="6180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>
            <a:hlinkClick r:id="rId6"/>
          </p:cNvPr>
          <p:cNvSpPr/>
          <p:nvPr/>
        </p:nvSpPr>
        <p:spPr>
          <a:xfrm>
            <a:off x="583250" y="3479800"/>
            <a:ext cx="2314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>
            <a:hlinkClick r:id="rId7"/>
          </p:cNvPr>
          <p:cNvSpPr/>
          <p:nvPr/>
        </p:nvSpPr>
        <p:spPr>
          <a:xfrm>
            <a:off x="2568225" y="3969925"/>
            <a:ext cx="4872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>
            <a:hlinkClick r:id="rId8"/>
          </p:cNvPr>
          <p:cNvSpPr/>
          <p:nvPr/>
        </p:nvSpPr>
        <p:spPr>
          <a:xfrm>
            <a:off x="2257775" y="4421475"/>
            <a:ext cx="187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>
            <a:hlinkClick r:id="rId9"/>
          </p:cNvPr>
          <p:cNvSpPr/>
          <p:nvPr/>
        </p:nvSpPr>
        <p:spPr>
          <a:xfrm>
            <a:off x="2502375" y="4901250"/>
            <a:ext cx="4110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>
            <a:hlinkClick r:id="rId4"/>
          </p:cNvPr>
          <p:cNvSpPr/>
          <p:nvPr/>
        </p:nvSpPr>
        <p:spPr>
          <a:xfrm>
            <a:off x="731425" y="5864900"/>
            <a:ext cx="192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>
            <a:hlinkClick r:id="rId5"/>
          </p:cNvPr>
          <p:cNvSpPr/>
          <p:nvPr/>
        </p:nvSpPr>
        <p:spPr>
          <a:xfrm>
            <a:off x="2932775" y="5864900"/>
            <a:ext cx="1829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>
            <a:hlinkClick r:id="rId4"/>
          </p:cNvPr>
          <p:cNvSpPr/>
          <p:nvPr/>
        </p:nvSpPr>
        <p:spPr>
          <a:xfrm>
            <a:off x="568700" y="5174075"/>
            <a:ext cx="3348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>
            <a:hlinkClick r:id="rId4"/>
          </p:cNvPr>
          <p:cNvSpPr/>
          <p:nvPr/>
        </p:nvSpPr>
        <p:spPr>
          <a:xfrm>
            <a:off x="3640675" y="874900"/>
            <a:ext cx="22671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>
            <a:hlinkClick r:id="rId5"/>
          </p:cNvPr>
          <p:cNvSpPr/>
          <p:nvPr/>
        </p:nvSpPr>
        <p:spPr>
          <a:xfrm>
            <a:off x="602075" y="874900"/>
            <a:ext cx="2737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24688" y="593367"/>
            <a:ext cx="8875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24688" y="1536633"/>
            <a:ext cx="8875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